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B871E16-46D9-48D1-8212-8D5B4CB01E07}" type="datetimeFigureOut">
              <a:rPr lang="es-ES_tradnl" smtClean="0"/>
              <a:pPr/>
              <a:t>07/03/2012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2D3B599-41EA-4F42-A9BC-5B122136B19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1E16-46D9-48D1-8212-8D5B4CB01E07}" type="datetimeFigureOut">
              <a:rPr lang="es-ES_tradnl" smtClean="0"/>
              <a:pPr/>
              <a:t>07/03/2012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599-41EA-4F42-A9BC-5B122136B19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1E16-46D9-48D1-8212-8D5B4CB01E07}" type="datetimeFigureOut">
              <a:rPr lang="es-ES_tradnl" smtClean="0"/>
              <a:pPr/>
              <a:t>07/03/2012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599-41EA-4F42-A9BC-5B122136B19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B871E16-46D9-48D1-8212-8D5B4CB01E07}" type="datetimeFigureOut">
              <a:rPr lang="es-ES_tradnl" smtClean="0"/>
              <a:pPr/>
              <a:t>07/03/2012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599-41EA-4F42-A9BC-5B122136B19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B871E16-46D9-48D1-8212-8D5B4CB01E07}" type="datetimeFigureOut">
              <a:rPr lang="es-ES_tradnl" smtClean="0"/>
              <a:pPr/>
              <a:t>07/03/2012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2D3B599-41EA-4F42-A9BC-5B122136B192}" type="slidenum">
              <a:rPr lang="es-ES_tradnl" smtClean="0"/>
              <a:pPr/>
              <a:t>‹Nº›</a:t>
            </a:fld>
            <a:endParaRPr lang="es-ES_tradn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871E16-46D9-48D1-8212-8D5B4CB01E07}" type="datetimeFigureOut">
              <a:rPr lang="es-ES_tradnl" smtClean="0"/>
              <a:pPr/>
              <a:t>07/03/2012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D3B599-41EA-4F42-A9BC-5B122136B19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B871E16-46D9-48D1-8212-8D5B4CB01E07}" type="datetimeFigureOut">
              <a:rPr lang="es-ES_tradnl" smtClean="0"/>
              <a:pPr/>
              <a:t>07/03/2012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2D3B599-41EA-4F42-A9BC-5B122136B19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1E16-46D9-48D1-8212-8D5B4CB01E07}" type="datetimeFigureOut">
              <a:rPr lang="es-ES_tradnl" smtClean="0"/>
              <a:pPr/>
              <a:t>07/03/2012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B599-41EA-4F42-A9BC-5B122136B19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871E16-46D9-48D1-8212-8D5B4CB01E07}" type="datetimeFigureOut">
              <a:rPr lang="es-ES_tradnl" smtClean="0"/>
              <a:pPr/>
              <a:t>07/03/2012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D3B599-41EA-4F42-A9BC-5B122136B19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B871E16-46D9-48D1-8212-8D5B4CB01E07}" type="datetimeFigureOut">
              <a:rPr lang="es-ES_tradnl" smtClean="0"/>
              <a:pPr/>
              <a:t>07/03/2012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2D3B599-41EA-4F42-A9BC-5B122136B19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B871E16-46D9-48D1-8212-8D5B4CB01E07}" type="datetimeFigureOut">
              <a:rPr lang="es-ES_tradnl" smtClean="0"/>
              <a:pPr/>
              <a:t>07/03/2012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2D3B599-41EA-4F42-A9BC-5B122136B19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B871E16-46D9-48D1-8212-8D5B4CB01E07}" type="datetimeFigureOut">
              <a:rPr lang="es-ES_tradnl" smtClean="0"/>
              <a:pPr/>
              <a:t>07/03/2012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2D3B599-41EA-4F42-A9BC-5B122136B19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Introducción </a:t>
            </a:r>
            <a:r>
              <a:rPr lang="es-ES_tradnl" dirty="0" err="1" smtClean="0"/>
              <a:t>DashBoard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Académico: Jorge </a:t>
            </a:r>
            <a:r>
              <a:rPr lang="es-ES_tradnl" dirty="0" smtClean="0"/>
              <a:t>Sánchez</a:t>
            </a:r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1º Habilitar Macros</a:t>
            </a:r>
            <a:endParaRPr lang="es-ES_trad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4643470" cy="348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6357950" y="2357430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Se Habilita con El botón que se marca</a:t>
            </a:r>
            <a:endParaRPr lang="es-ES_tradnl" dirty="0"/>
          </a:p>
        </p:txBody>
      </p:sp>
      <p:sp>
        <p:nvSpPr>
          <p:cNvPr id="6" name="5 Flecha derecha"/>
          <p:cNvSpPr/>
          <p:nvPr/>
        </p:nvSpPr>
        <p:spPr>
          <a:xfrm rot="10241288">
            <a:off x="3835322" y="2280078"/>
            <a:ext cx="1928826" cy="107157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2º Seleccionar todas Etapas de los proyectos que se les desea Agregar Indicadores.</a:t>
            </a:r>
            <a:endParaRPr lang="es-ES_tradnl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86058"/>
            <a:ext cx="4453473" cy="3340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Flecha derecha"/>
          <p:cNvSpPr/>
          <p:nvPr/>
        </p:nvSpPr>
        <p:spPr>
          <a:xfrm rot="10414877">
            <a:off x="2786050" y="4143380"/>
            <a:ext cx="3143272" cy="135732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CuadroTexto"/>
          <p:cNvSpPr txBox="1"/>
          <p:nvPr/>
        </p:nvSpPr>
        <p:spPr>
          <a:xfrm>
            <a:off x="6215074" y="2571744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Seleccionar Todas las etapas del proyecto que son relevantes.</a:t>
            </a:r>
            <a:endParaRPr lang="es-ES_trad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3º Identificar Indicadores </a:t>
            </a:r>
            <a:endParaRPr lang="es-ES_trad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357430"/>
            <a:ext cx="4248162" cy="318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Flecha derecha"/>
          <p:cNvSpPr/>
          <p:nvPr/>
        </p:nvSpPr>
        <p:spPr>
          <a:xfrm rot="9606620">
            <a:off x="3562185" y="3487102"/>
            <a:ext cx="2786082" cy="142876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CuadroTexto"/>
          <p:cNvSpPr txBox="1"/>
          <p:nvPr/>
        </p:nvSpPr>
        <p:spPr>
          <a:xfrm>
            <a:off x="6286512" y="2643182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Estudiar los indicadores claves de cada etapa y seleccionar solo los que son relevantes. </a:t>
            </a:r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4º Ingresar datos a los gráficos </a:t>
            </a:r>
            <a:endParaRPr lang="es-ES_tradn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14620"/>
            <a:ext cx="3977220" cy="29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Flecha derecha"/>
          <p:cNvSpPr/>
          <p:nvPr/>
        </p:nvSpPr>
        <p:spPr>
          <a:xfrm rot="9722353">
            <a:off x="2844768" y="3124279"/>
            <a:ext cx="2882959" cy="143003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CuadroTexto"/>
          <p:cNvSpPr txBox="1"/>
          <p:nvPr/>
        </p:nvSpPr>
        <p:spPr>
          <a:xfrm>
            <a:off x="5857884" y="292893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Ingresar datos en la tabla que señala cada indicador</a:t>
            </a:r>
            <a:endParaRPr lang="es-ES_trad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5º Graficar</a:t>
            </a:r>
            <a:endParaRPr lang="es-ES_tradnl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357430"/>
            <a:ext cx="3691468" cy="276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6215074" y="2571744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1º Seleccionar los datos</a:t>
            </a:r>
          </a:p>
          <a:p>
            <a:r>
              <a:rPr lang="es-ES_tradnl" dirty="0" smtClean="0"/>
              <a:t>2º Presionar el Botón Graficar.</a:t>
            </a:r>
            <a:endParaRPr lang="es-ES_tradnl" dirty="0"/>
          </a:p>
        </p:txBody>
      </p:sp>
      <p:sp>
        <p:nvSpPr>
          <p:cNvPr id="6" name="5 Flecha derecha"/>
          <p:cNvSpPr/>
          <p:nvPr/>
        </p:nvSpPr>
        <p:spPr>
          <a:xfrm rot="9213242">
            <a:off x="3868344" y="2941443"/>
            <a:ext cx="1928826" cy="1143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6ºCerrar sin guardar</a:t>
            </a:r>
            <a:endParaRPr lang="es-ES_tradnl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3857628"/>
            <a:ext cx="3024713" cy="226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Flecha derecha"/>
          <p:cNvSpPr/>
          <p:nvPr/>
        </p:nvSpPr>
        <p:spPr>
          <a:xfrm rot="10628057">
            <a:off x="3099124" y="4335544"/>
            <a:ext cx="2000264" cy="1143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CuadroTexto"/>
          <p:cNvSpPr txBox="1"/>
          <p:nvPr/>
        </p:nvSpPr>
        <p:spPr>
          <a:xfrm>
            <a:off x="5000628" y="278605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Siempre cerrar Sin Guardar</a:t>
            </a:r>
            <a:endParaRPr lang="es-ES_trad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786058"/>
            <a:ext cx="8229600" cy="1143000"/>
          </a:xfrm>
        </p:spPr>
        <p:txBody>
          <a:bodyPr/>
          <a:lstStyle/>
          <a:p>
            <a:r>
              <a:rPr lang="es-ES_tradnl" dirty="0" smtClean="0"/>
              <a:t>Ejemplo Gráfico </a:t>
            </a:r>
            <a:endParaRPr lang="es-ES_trad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96</TotalTime>
  <Words>95</Words>
  <Application>Microsoft Office PowerPoint</Application>
  <PresentationFormat>Presentación en pantalla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Brío</vt:lpstr>
      <vt:lpstr>Introducción DashBoard </vt:lpstr>
      <vt:lpstr>1º Habilitar Macros</vt:lpstr>
      <vt:lpstr>2º Seleccionar todas Etapas de los proyectos que se les desea Agregar Indicadores.</vt:lpstr>
      <vt:lpstr>3º Identificar Indicadores </vt:lpstr>
      <vt:lpstr>4º Ingresar datos a los gráficos </vt:lpstr>
      <vt:lpstr>5º Graficar</vt:lpstr>
      <vt:lpstr>6ºCerrar sin guardar</vt:lpstr>
      <vt:lpstr>Ejemplo Gráfico 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DashBoard </dc:title>
  <dc:creator>WinuE</dc:creator>
  <cp:lastModifiedBy>WinuE</cp:lastModifiedBy>
  <cp:revision>9</cp:revision>
  <dcterms:created xsi:type="dcterms:W3CDTF">2012-03-06T19:11:22Z</dcterms:created>
  <dcterms:modified xsi:type="dcterms:W3CDTF">2012-03-07T09:30:52Z</dcterms:modified>
</cp:coreProperties>
</file>